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2"/>
    <p:restoredTop sz="96104"/>
  </p:normalViewPr>
  <p:slideViewPr>
    <p:cSldViewPr snapToGrid="0">
      <p:cViewPr varScale="1">
        <p:scale>
          <a:sx n="77" d="100"/>
          <a:sy n="77" d="100"/>
        </p:scale>
        <p:origin x="216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20D3C045-BC53-C9A3-C69A-D12AB5570F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8208" b="47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9359A-C758-ECA0-1FA5-897BAD284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/>
              <a:t>ML Script for Language Similarity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CA434F-17CB-FCFA-CDC2-6E117BAB45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/>
              <a:t>Convex Hull, Edge Detection</a:t>
            </a:r>
          </a:p>
        </p:txBody>
      </p:sp>
    </p:spTree>
    <p:extLst>
      <p:ext uri="{BB962C8B-B14F-4D97-AF65-F5344CB8AC3E}">
        <p14:creationId xmlns:p14="http://schemas.microsoft.com/office/powerpoint/2010/main" val="416859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E3F462-73F0-7697-42D3-15E8C37F3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1488968"/>
            <a:ext cx="6410084" cy="3894124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038AC3-2A3E-9A96-62F6-FC19F37BB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763359"/>
            <a:ext cx="3854945" cy="2235868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CE5DEE-E6CD-638B-1EBD-BFCDC3C77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3" y="3904625"/>
            <a:ext cx="3854945" cy="215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73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682ECB-B801-3962-41CC-3D19ACEB7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1529030"/>
            <a:ext cx="6410084" cy="3814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40E83-322A-3F22-CB33-D1EE63FD1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758541"/>
            <a:ext cx="3854945" cy="2245504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907D5-AF7D-1B2C-D83B-9ED67D354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3" y="3904625"/>
            <a:ext cx="3854945" cy="215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84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E02BCD-04A1-EE99-22D1-6DF46113C5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2" r="9242" b="-3"/>
          <a:stretch/>
        </p:blipFill>
        <p:spPr>
          <a:xfrm>
            <a:off x="641180" y="794411"/>
            <a:ext cx="6410084" cy="5283238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57168-DB86-6500-7B12-8EB710B06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2" b="-2"/>
          <a:stretch/>
        </p:blipFill>
        <p:spPr>
          <a:xfrm>
            <a:off x="7695873" y="749376"/>
            <a:ext cx="3854945" cy="2263834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8E3C24-9C53-D58D-5AC1-8B4E9FB343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4023"/>
          <a:stretch/>
        </p:blipFill>
        <p:spPr>
          <a:xfrm>
            <a:off x="7695873" y="3952663"/>
            <a:ext cx="3854945" cy="206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40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5DA28D-D264-511C-DD86-42F58A79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1504992"/>
            <a:ext cx="6410084" cy="3862075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BBC28-1FC0-5922-0DFC-9D5A09D14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782635"/>
            <a:ext cx="3854945" cy="2197317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2A3FF-D836-5E2D-E06C-D5338567B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3" y="3914263"/>
            <a:ext cx="3854945" cy="213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275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29</TotalTime>
  <Words>10</Words>
  <Application>Microsoft Macintosh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Celestial</vt:lpstr>
      <vt:lpstr>ML Script for Language Similarity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Script for Language Similarity</dc:title>
  <dc:creator>Vyshak Athreya</dc:creator>
  <cp:lastModifiedBy>Vyshak Athreya</cp:lastModifiedBy>
  <cp:revision>1</cp:revision>
  <dcterms:created xsi:type="dcterms:W3CDTF">2023-09-22T03:09:57Z</dcterms:created>
  <dcterms:modified xsi:type="dcterms:W3CDTF">2023-09-22T03:39:38Z</dcterms:modified>
</cp:coreProperties>
</file>